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3"/>
    <p:restoredTop sz="94694"/>
  </p:normalViewPr>
  <p:slideViewPr>
    <p:cSldViewPr snapToGrid="0">
      <p:cViewPr varScale="1">
        <p:scale>
          <a:sx n="121" d="100"/>
          <a:sy n="121" d="100"/>
        </p:scale>
        <p:origin x="2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2263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4076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0872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1940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2735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7122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270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385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8672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1292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639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1516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5EEE33E-0627-339D-7B8B-9651797C6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2</cp:revision>
  <dcterms:created xsi:type="dcterms:W3CDTF">2024-04-26T10:43:05Z</dcterms:created>
  <dcterms:modified xsi:type="dcterms:W3CDTF">2024-04-26T10:51:54Z</dcterms:modified>
</cp:coreProperties>
</file>