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253"/>
    <p:restoredTop sz="94694"/>
  </p:normalViewPr>
  <p:slideViewPr>
    <p:cSldViewPr snapToGrid="0">
      <p:cViewPr varScale="1">
        <p:scale>
          <a:sx n="121" d="100"/>
          <a:sy n="121" d="100"/>
        </p:scale>
        <p:origin x="252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22226329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1940768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6087230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9194047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26273573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23712285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727093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2423852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7867211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15129297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B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36639738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D72EB5-F384-E642-A600-E3E47F62CD8D}" type="datetimeFigureOut">
              <a:rPr lang="en-BE" smtClean="0"/>
              <a:t>26/04/2024</a:t>
            </a:fld>
            <a:endParaRPr lang="en-B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B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0557FC-CDA8-CB4C-859D-CB892DC70DED}" type="slidenum">
              <a:rPr lang="en-BE" smtClean="0"/>
              <a:t>‹#›</a:t>
            </a:fld>
            <a:endParaRPr lang="en-BE"/>
          </a:p>
        </p:txBody>
      </p:sp>
    </p:spTree>
    <p:extLst>
      <p:ext uri="{BB962C8B-B14F-4D97-AF65-F5344CB8AC3E}">
        <p14:creationId xmlns:p14="http://schemas.microsoft.com/office/powerpoint/2010/main" val="29151629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>
            <a:extLst>
              <a:ext uri="{FF2B5EF4-FFF2-40B4-BE49-F238E27FC236}">
                <a16:creationId xmlns:a16="http://schemas.microsoft.com/office/drawing/2014/main" id="{85EEE33E-0627-339D-7B8B-9651797C686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20253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2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Humacom Dejan ILIC</dc:creator>
  <cp:lastModifiedBy>Humacom Dejan ILIC</cp:lastModifiedBy>
  <cp:revision>2</cp:revision>
  <dcterms:created xsi:type="dcterms:W3CDTF">2024-04-26T10:43:05Z</dcterms:created>
  <dcterms:modified xsi:type="dcterms:W3CDTF">2024-04-26T10:51:54Z</dcterms:modified>
</cp:coreProperties>
</file>

<file path=docProps/thumbnail.jpeg>
</file>